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4"/>
  </p:notesMasterIdLst>
  <p:handoutMasterIdLst>
    <p:handoutMasterId r:id="rId15"/>
  </p:handoutMasterIdLst>
  <p:sldIdLst>
    <p:sldId id="350" r:id="rId5"/>
    <p:sldId id="442" r:id="rId6"/>
    <p:sldId id="443" r:id="rId7"/>
    <p:sldId id="444" r:id="rId8"/>
    <p:sldId id="445" r:id="rId9"/>
    <p:sldId id="447" r:id="rId10"/>
    <p:sldId id="449" r:id="rId11"/>
    <p:sldId id="450" r:id="rId12"/>
    <p:sldId id="34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October 3,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October 3,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October 3,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October 3,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October 3,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October 3,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October 3,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October 3,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October 3,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October 3, 2024</a:t>
            </a:fld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omsa.org.in/search.php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0" y="1809549"/>
            <a:ext cx="8074237" cy="2057138"/>
          </a:xfrm>
        </p:spPr>
        <p:txBody>
          <a:bodyPr/>
          <a:lstStyle/>
          <a:p>
            <a:r>
              <a:rPr lang="en-IN" sz="6000" dirty="0"/>
              <a:t>OMSA Election Voting Procedure</a:t>
            </a:r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691791"/>
            <a:ext cx="4941477" cy="610863"/>
          </a:xfrm>
        </p:spPr>
        <p:txBody>
          <a:bodyPr>
            <a:normAutofit/>
          </a:bodyPr>
          <a:lstStyle/>
          <a:p>
            <a:r>
              <a:rPr lang="en-US" sz="4000" dirty="0"/>
              <a:t>Voting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6531" y="2527652"/>
            <a:ext cx="10019898" cy="2579569"/>
          </a:xfrm>
        </p:spPr>
        <p:txBody>
          <a:bodyPr/>
          <a:lstStyle/>
          <a:p>
            <a:pPr algn="ctr"/>
            <a:r>
              <a:rPr lang="en-IN" sz="2800" b="1" dirty="0">
                <a:latin typeface="Book Antiqua" panose="02040602050305030304" pitchFamily="18" charset="0"/>
              </a:rPr>
              <a:t>For voting go to </a:t>
            </a:r>
            <a:r>
              <a:rPr lang="en-IN" sz="2800" b="1" dirty="0">
                <a:latin typeface="Book Antiqua" panose="02040602050305030304" pitchFamily="18" charset="0"/>
                <a:hlinkClick r:id="rId2"/>
              </a:rPr>
              <a:t>https://omsa.org.in/search.php</a:t>
            </a:r>
            <a:r>
              <a:rPr lang="en-IN" sz="2800" b="1" dirty="0">
                <a:latin typeface="Book Antiqua" panose="02040602050305030304" pitchFamily="18" charset="0"/>
              </a:rPr>
              <a:t> or scan the QR Code given below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E8A783-6F6B-3E84-B1EA-49D14EECC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7730" y="367847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0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0" y="210528"/>
            <a:ext cx="4941477" cy="610863"/>
          </a:xfrm>
        </p:spPr>
        <p:txBody>
          <a:bodyPr>
            <a:normAutofit/>
          </a:bodyPr>
          <a:lstStyle/>
          <a:p>
            <a:r>
              <a:rPr lang="en-US" sz="4000" dirty="0"/>
              <a:t>Voting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2106" y="105879"/>
            <a:ext cx="8272096" cy="1550393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2200" dirty="0">
                <a:latin typeface="Book Antiqua" panose="02040602050305030304" pitchFamily="18" charset="0"/>
              </a:rPr>
              <a:t>After clicking on the link or scanning the QR code, a page will be displayed. Enter you registered mobile number &amp; Click on </a:t>
            </a:r>
            <a:r>
              <a:rPr lang="en-IN" sz="2200" b="1" dirty="0">
                <a:latin typeface="Book Antiqua" panose="02040602050305030304" pitchFamily="18" charset="0"/>
              </a:rPr>
              <a:t>Submit</a:t>
            </a:r>
            <a:r>
              <a:rPr lang="en-IN" sz="2200" dirty="0">
                <a:latin typeface="Book Antiqua" panose="02040602050305030304" pitchFamily="18" charset="0"/>
              </a:rPr>
              <a:t> Button to procced for voting.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179A6-795A-F4CE-4F21-7C4714BCB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6113" y="2104845"/>
            <a:ext cx="8013940" cy="4594807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4699E699-C35B-8462-4F67-3D5BB0F31BF7}"/>
              </a:ext>
            </a:extLst>
          </p:cNvPr>
          <p:cNvSpPr/>
          <p:nvPr/>
        </p:nvSpPr>
        <p:spPr>
          <a:xfrm>
            <a:off x="8493129" y="4299720"/>
            <a:ext cx="1337910" cy="539317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843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0" y="210528"/>
            <a:ext cx="4941477" cy="610863"/>
          </a:xfrm>
        </p:spPr>
        <p:txBody>
          <a:bodyPr>
            <a:normAutofit/>
          </a:bodyPr>
          <a:lstStyle/>
          <a:p>
            <a:r>
              <a:rPr lang="en-US" sz="4000" dirty="0"/>
              <a:t>Voting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50906" y="105879"/>
            <a:ext cx="8213295" cy="1183906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2200" dirty="0">
                <a:latin typeface="Book Antiqua" panose="02040602050305030304" pitchFamily="18" charset="0"/>
              </a:rPr>
              <a:t>After entering your number &amp; clicking on submit button a page will be displayed with your details. Then click on </a:t>
            </a:r>
            <a:r>
              <a:rPr lang="en-IN" sz="2200" b="1" dirty="0">
                <a:latin typeface="Book Antiqua" panose="02040602050305030304" pitchFamily="18" charset="0"/>
              </a:rPr>
              <a:t>Proceed To Vote</a:t>
            </a:r>
            <a:r>
              <a:rPr lang="en-IN" sz="2200" dirty="0">
                <a:latin typeface="Book Antiqua" panose="02040602050305030304" pitchFamily="18" charset="0"/>
              </a:rPr>
              <a:t> button for voting.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25C2FD-9A2C-6F51-9498-58ABFE969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2053" y="1567112"/>
            <a:ext cx="7722928" cy="5185009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02851776-B15F-54FF-D9BC-4DB568BD2B6A}"/>
              </a:ext>
            </a:extLst>
          </p:cNvPr>
          <p:cNvSpPr/>
          <p:nvPr/>
        </p:nvSpPr>
        <p:spPr>
          <a:xfrm>
            <a:off x="9785420" y="4063314"/>
            <a:ext cx="1337910" cy="539317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07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210528"/>
            <a:ext cx="2362232" cy="610863"/>
          </a:xfrm>
        </p:spPr>
        <p:txBody>
          <a:bodyPr>
            <a:normAutofit/>
          </a:bodyPr>
          <a:lstStyle/>
          <a:p>
            <a:r>
              <a:rPr lang="en-US" sz="4000" dirty="0"/>
              <a:t>Voting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9692" y="105879"/>
            <a:ext cx="7754510" cy="368929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2200" dirty="0">
                <a:latin typeface="Book Antiqua" panose="02040602050305030304" pitchFamily="18" charset="0"/>
              </a:rPr>
              <a:t>Select the desired candidate you want to cast your vote.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FD64C138-DB3A-058C-BE86-D1E57E063F80}"/>
              </a:ext>
            </a:extLst>
          </p:cNvPr>
          <p:cNvSpPr/>
          <p:nvPr/>
        </p:nvSpPr>
        <p:spPr>
          <a:xfrm>
            <a:off x="8245438" y="5792903"/>
            <a:ext cx="1337910" cy="539317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658A42-C8E9-7224-7A04-00D4C5DBB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8649" y="1556284"/>
            <a:ext cx="6823803" cy="519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0" y="210528"/>
            <a:ext cx="4941477" cy="610863"/>
          </a:xfrm>
        </p:spPr>
        <p:txBody>
          <a:bodyPr>
            <a:normAutofit/>
          </a:bodyPr>
          <a:lstStyle/>
          <a:p>
            <a:r>
              <a:rPr lang="en-US" sz="4000" dirty="0"/>
              <a:t>Voting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6594" y="105879"/>
            <a:ext cx="8537607" cy="1520790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2200" dirty="0">
                <a:latin typeface="Book Antiqua" panose="02040602050305030304" pitchFamily="18" charset="0"/>
              </a:rPr>
              <a:t>After click on Submit Vote a new page will be displayed to check your voting selection. If you have selected any wrong candidate you can click on </a:t>
            </a:r>
            <a:r>
              <a:rPr lang="en-IN" sz="2200" b="1" dirty="0">
                <a:latin typeface="Book Antiqua" panose="02040602050305030304" pitchFamily="18" charset="0"/>
              </a:rPr>
              <a:t>Reset Vote</a:t>
            </a:r>
            <a:r>
              <a:rPr lang="en-IN" sz="2200" dirty="0">
                <a:latin typeface="Book Antiqua" panose="02040602050305030304" pitchFamily="18" charset="0"/>
              </a:rPr>
              <a:t> to reselect candidates or click on </a:t>
            </a:r>
            <a:r>
              <a:rPr lang="en-US" sz="2200" b="1" dirty="0">
                <a:latin typeface="Book Antiqua" panose="02040602050305030304" pitchFamily="18" charset="0"/>
              </a:rPr>
              <a:t>Conform</a:t>
            </a:r>
            <a:r>
              <a:rPr lang="en-IN" sz="2200" dirty="0">
                <a:latin typeface="Book Antiqua" panose="02040602050305030304" pitchFamily="18" charset="0"/>
              </a:rPr>
              <a:t> to complete your voting process.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0DD51-7E53-76FB-18F1-812850BDA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0446" y="1731318"/>
            <a:ext cx="8039936" cy="4975659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0F8506E2-9F46-2957-FAD9-38383C477A04}"/>
              </a:ext>
            </a:extLst>
          </p:cNvPr>
          <p:cNvSpPr/>
          <p:nvPr/>
        </p:nvSpPr>
        <p:spPr>
          <a:xfrm>
            <a:off x="8422445" y="5604230"/>
            <a:ext cx="1337910" cy="539317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62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210528"/>
            <a:ext cx="1663492" cy="610863"/>
          </a:xfrm>
        </p:spPr>
        <p:txBody>
          <a:bodyPr>
            <a:normAutofit/>
          </a:bodyPr>
          <a:lstStyle/>
          <a:p>
            <a:r>
              <a:rPr lang="en-US" sz="4000" dirty="0"/>
              <a:t>Voting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32245" y="115504"/>
            <a:ext cx="8231957" cy="368929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2200" dirty="0">
                <a:latin typeface="Book Antiqua" panose="02040602050305030304" pitchFamily="18" charset="0"/>
              </a:rPr>
              <a:t>After clicking on Submit Vote BTN a OTP will be sent to your registered mobile number. Enter the OTP and click on </a:t>
            </a:r>
            <a:r>
              <a:rPr lang="en-IN" sz="2200" b="1" dirty="0">
                <a:latin typeface="Book Antiqua" panose="02040602050305030304" pitchFamily="18" charset="0"/>
              </a:rPr>
              <a:t>Submit</a:t>
            </a:r>
            <a:r>
              <a:rPr lang="en-IN" sz="2200" dirty="0">
                <a:latin typeface="Book Antiqua" panose="02040602050305030304" pitchFamily="18" charset="0"/>
              </a:rPr>
              <a:t> button.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BA707-F420-9522-AAA7-A026E4C59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9692" y="1508759"/>
            <a:ext cx="7655932" cy="5233737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9C1957F5-5B3E-DC7C-FABD-BC3A6D643306}"/>
              </a:ext>
            </a:extLst>
          </p:cNvPr>
          <p:cNvSpPr/>
          <p:nvPr/>
        </p:nvSpPr>
        <p:spPr>
          <a:xfrm>
            <a:off x="9462156" y="3429000"/>
            <a:ext cx="1337910" cy="539317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0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0" y="210528"/>
            <a:ext cx="1767009" cy="610863"/>
          </a:xfrm>
        </p:spPr>
        <p:txBody>
          <a:bodyPr>
            <a:normAutofit/>
          </a:bodyPr>
          <a:lstStyle/>
          <a:p>
            <a:r>
              <a:rPr lang="en-US" sz="4000" dirty="0"/>
              <a:t>Voting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7766" y="105879"/>
            <a:ext cx="8056435" cy="368929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2200" dirty="0">
                <a:latin typeface="Book Antiqua" panose="02040602050305030304" pitchFamily="18" charset="0"/>
              </a:rPr>
              <a:t>After entering the OTP &amp; clicking on Submit button a Thank You message will be displayed along with the name of the candidates you have voted.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80104-97FF-EAD4-DAE2-6AD9D02F8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840" y="1673617"/>
            <a:ext cx="6630337" cy="497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36" y="2173658"/>
            <a:ext cx="11416365" cy="6108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Thank you for Watching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767661-63CB-A645-82F2-3B860E338B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3991367"/>
            <a:ext cx="12192000" cy="588795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Presented By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D8D884-AF1A-9229-89CA-D0759F407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6453" y="4797876"/>
            <a:ext cx="2001328" cy="993027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28B0ED3-1DF9-5D58-9707-4C20A2B0994B}"/>
              </a:ext>
            </a:extLst>
          </p:cNvPr>
          <p:cNvSpPr txBox="1">
            <a:spLocks/>
          </p:cNvSpPr>
          <p:nvPr/>
        </p:nvSpPr>
        <p:spPr>
          <a:xfrm>
            <a:off x="3418425" y="5787008"/>
            <a:ext cx="5368786" cy="58879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>
                <a:solidFill>
                  <a:srgbClr val="00B050"/>
                </a:solidFill>
              </a:rPr>
              <a:t>Fematek</a:t>
            </a:r>
            <a:r>
              <a:rPr lang="en-US" sz="2400" b="1" dirty="0">
                <a:solidFill>
                  <a:srgbClr val="00B050"/>
                </a:solidFill>
              </a:rPr>
              <a:t> Private Limited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EC1AB0-9704-404D-B6D3-819D938AC55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annual presentation</Template>
  <TotalTime>1972</TotalTime>
  <Words>217</Words>
  <Application>Microsoft Office PowerPoint</Application>
  <PresentationFormat>Widescreen</PresentationFormat>
  <Paragraphs>26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Book Antiqua</vt:lpstr>
      <vt:lpstr>Calibri</vt:lpstr>
      <vt:lpstr>Franklin Gothic Book</vt:lpstr>
      <vt:lpstr>Franklin Gothic Demi</vt:lpstr>
      <vt:lpstr>Wingdings</vt:lpstr>
      <vt:lpstr>Theme1</vt:lpstr>
      <vt:lpstr>OMSA Election Voting Procedure</vt:lpstr>
      <vt:lpstr>Voting</vt:lpstr>
      <vt:lpstr>Voting</vt:lpstr>
      <vt:lpstr>Voting</vt:lpstr>
      <vt:lpstr>Voting</vt:lpstr>
      <vt:lpstr>Voting</vt:lpstr>
      <vt:lpstr>Voting</vt:lpstr>
      <vt:lpstr>Voting</vt:lpstr>
      <vt:lpstr>Thank you for Watching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Mobile APP Safeact</dc:title>
  <dc:creator>Manish Kumar Swain</dc:creator>
  <cp:lastModifiedBy>Sk riyajuddin</cp:lastModifiedBy>
  <cp:revision>20</cp:revision>
  <dcterms:created xsi:type="dcterms:W3CDTF">2022-12-17T16:57:06Z</dcterms:created>
  <dcterms:modified xsi:type="dcterms:W3CDTF">2024-10-03T12:38:32Z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